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EABA2E2F-AC00-4B66-9F64-9EE1BC915DF6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545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523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0192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80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370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624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2891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EABA2E2F-AC00-4B66-9F64-9EE1BC915DF6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0313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EABA2E2F-AC00-4B66-9F64-9EE1BC915DF6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070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926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582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772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53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96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974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40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E2F-AC00-4B66-9F64-9EE1BC915DF6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768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ABA2E2F-AC00-4B66-9F64-9EE1BC915DF6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6778ED7-C5B3-4B71-B586-000FD45A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059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2846" y="621661"/>
            <a:ext cx="8825658" cy="2677648"/>
          </a:xfrm>
        </p:spPr>
        <p:txBody>
          <a:bodyPr/>
          <a:lstStyle/>
          <a:p>
            <a:pPr algn="ctr"/>
            <a:r>
              <a:rPr lang="en-US" dirty="0" smtClean="0"/>
              <a:t>Mining Amethyst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By Maxine &amp; </a:t>
            </a:r>
            <a:r>
              <a:rPr lang="en-US" dirty="0" err="1" smtClean="0"/>
              <a:t>dylan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61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Baskerville Old Face" panose="02020602080505020303" pitchFamily="18" charset="0"/>
              </a:rPr>
              <a:t>Mining Amethysts</a:t>
            </a:r>
            <a:endParaRPr lang="en-US" dirty="0"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50"/>
              </a:buClr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5125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143000"/>
            <a:ext cx="2477594" cy="15125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Where Amethyst Is </a:t>
            </a:r>
            <a:r>
              <a:rPr lang="en-US" dirty="0"/>
              <a:t>F</a:t>
            </a:r>
            <a:r>
              <a:rPr lang="en-US" dirty="0" smtClean="0"/>
              <a:t>ound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73788" y="2931090"/>
            <a:ext cx="3227193" cy="3339752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57093" y="1247905"/>
            <a:ext cx="3859212" cy="4914900"/>
          </a:xfrm>
        </p:spPr>
        <p:txBody>
          <a:bodyPr/>
          <a:lstStyle/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r>
              <a:rPr lang="en-US" dirty="0" smtClean="0"/>
              <a:t>Minas </a:t>
            </a:r>
            <a:r>
              <a:rPr lang="en-US" dirty="0" err="1"/>
              <a:t>G</a:t>
            </a:r>
            <a:r>
              <a:rPr lang="en-US" dirty="0" err="1" smtClean="0"/>
              <a:t>erais</a:t>
            </a:r>
            <a:r>
              <a:rPr lang="en-US" dirty="0" smtClean="0"/>
              <a:t> in Brazil (large geodes in volcanic rocks)</a:t>
            </a:r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r>
              <a:rPr lang="en-US" dirty="0" smtClean="0"/>
              <a:t>South </a:t>
            </a:r>
            <a:r>
              <a:rPr lang="en-US" dirty="0" err="1" smtClean="0"/>
              <a:t>Korera</a:t>
            </a:r>
            <a:endParaRPr lang="en-US" dirty="0"/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r>
              <a:rPr lang="en-US" dirty="0" err="1" smtClean="0"/>
              <a:t>Maissau</a:t>
            </a:r>
            <a:r>
              <a:rPr lang="en-US" dirty="0" smtClean="0"/>
              <a:t>, Lower Australia (largest vein know in the world)</a:t>
            </a:r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r>
              <a:rPr lang="en-US" dirty="0" smtClean="0"/>
              <a:t>Russia (especially near </a:t>
            </a:r>
            <a:r>
              <a:rPr lang="en-US" dirty="0" err="1" smtClean="0"/>
              <a:t>Mursinka</a:t>
            </a:r>
            <a:r>
              <a:rPr lang="en-US" dirty="0" smtClean="0"/>
              <a:t>) (really fine Amethyst)</a:t>
            </a:r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r>
              <a:rPr lang="en-US" dirty="0" smtClean="0"/>
              <a:t>South Africa (1000 </a:t>
            </a:r>
            <a:r>
              <a:rPr lang="en-US" dirty="0" err="1" smtClean="0"/>
              <a:t>tonnes</a:t>
            </a:r>
            <a:r>
              <a:rPr lang="en-US" dirty="0" smtClean="0"/>
              <a:t> a year) (biggest producers)</a:t>
            </a:r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r>
              <a:rPr lang="en-US" dirty="0" smtClean="0"/>
              <a:t>United States (lots of places)</a:t>
            </a:r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67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709931"/>
            <a:ext cx="8825659" cy="566738"/>
          </a:xfrm>
        </p:spPr>
        <p:txBody>
          <a:bodyPr/>
          <a:lstStyle/>
          <a:p>
            <a:r>
              <a:rPr lang="en-US" dirty="0" smtClean="0"/>
              <a:t>Mining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445916"/>
            <a:ext cx="8825658" cy="766994"/>
          </a:xfrm>
        </p:spPr>
        <p:txBody>
          <a:bodyPr/>
          <a:lstStyle/>
          <a:p>
            <a:r>
              <a:rPr lang="en-US" dirty="0" smtClean="0"/>
              <a:t>Amethyst is mined in drift mines most of the time (a drift mine is a shaft dug down to the gemstone rock. Then the gemstone is dug out by hand!!!!!!!!!!!)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21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38</TotalTime>
  <Words>102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Baskerville Old Face</vt:lpstr>
      <vt:lpstr>Century Gothic</vt:lpstr>
      <vt:lpstr>Wingdings</vt:lpstr>
      <vt:lpstr>Wingdings 3</vt:lpstr>
      <vt:lpstr>Ion Boardroom</vt:lpstr>
      <vt:lpstr>Mining Amethyst</vt:lpstr>
      <vt:lpstr>Mining Amethysts</vt:lpstr>
      <vt:lpstr>Where Amethyst Is Found</vt:lpstr>
      <vt:lpstr>Mining</vt:lpstr>
    </vt:vector>
  </TitlesOfParts>
  <Company>Anglophone South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Mining Amethyst</dc:title>
  <dc:creator>HitchcockWilliams, Dylan</dc:creator>
  <cp:lastModifiedBy>HitchcockWilliams, Dylan</cp:lastModifiedBy>
  <cp:revision>5</cp:revision>
  <dcterms:created xsi:type="dcterms:W3CDTF">2015-05-21T16:33:16Z</dcterms:created>
  <dcterms:modified xsi:type="dcterms:W3CDTF">2015-05-22T16:42:23Z</dcterms:modified>
</cp:coreProperties>
</file>